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0" r:id="rId4"/>
    <p:sldId id="263" r:id="rId5"/>
    <p:sldId id="259" r:id="rId6"/>
    <p:sldId id="257" r:id="rId7"/>
    <p:sldId id="258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1D005-3420-45AE-AA43-3AE528618E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Battle of Neighborhoods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5C44E1-6421-4C23-8FD4-FC540AFA9A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675" y="4381500"/>
            <a:ext cx="5149129" cy="480041"/>
          </a:xfrm>
        </p:spPr>
        <p:txBody>
          <a:bodyPr/>
          <a:lstStyle/>
          <a:p>
            <a:r>
              <a:rPr lang="es-CL" dirty="0"/>
              <a:t>Mariano Puga</a:t>
            </a:r>
          </a:p>
        </p:txBody>
      </p:sp>
    </p:spTree>
    <p:extLst>
      <p:ext uri="{BB962C8B-B14F-4D97-AF65-F5344CB8AC3E}">
        <p14:creationId xmlns:p14="http://schemas.microsoft.com/office/powerpoint/2010/main" val="35152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04911-A6F2-4BEB-B1C1-131FDA40D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Description of the Problem and Background</a:t>
            </a:r>
            <a:br>
              <a:rPr lang="en-US" b="1" dirty="0"/>
            </a:br>
            <a:endParaRPr lang="es-C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9B28A-8844-4B82-9C04-C8FDF132A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I'm currently working in Santiago (Chile, a small country in south America for those who don't know), but I’m evaluating the possibility of studying an MBA overseas. I'm a huge surfing fan so I'd love to combine a city big enough to do so and also stay close to the ocean.</a:t>
            </a:r>
          </a:p>
          <a:p>
            <a:pPr marL="0" indent="0">
              <a:buNone/>
            </a:pP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The first place I thought of in order to do this was Melbourne, Australia. My main concerns regarding accommodation would be the following: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Easy access to the surf spots.</a:t>
            </a:r>
          </a:p>
          <a:p>
            <a:r>
              <a:rPr lang="en-US" dirty="0"/>
              <a:t>Residential Apartment in order to share it (3 bedrooms)</a:t>
            </a:r>
          </a:p>
          <a:p>
            <a:r>
              <a:rPr lang="en-US" dirty="0"/>
              <a:t>Desirable to have venues such as coffee shops, green areas and gym’s.</a:t>
            </a:r>
          </a:p>
          <a:p>
            <a:r>
              <a:rPr lang="en-US" dirty="0"/>
              <a:t>Rent shouldn't be too high, but infrastructure should be good.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8065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00AD-4195-4CD3-A742-90B9A4563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98456"/>
            <a:ext cx="4724400" cy="676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Great Ocean Road</a:t>
            </a:r>
          </a:p>
        </p:txBody>
      </p:sp>
      <p:pic>
        <p:nvPicPr>
          <p:cNvPr id="1026" name="Picture 2" descr="Great Ocean road map - Free Two Roam">
            <a:extLst>
              <a:ext uri="{FF2B5EF4-FFF2-40B4-BE49-F238E27FC236}">
                <a16:creationId xmlns:a16="http://schemas.microsoft.com/office/drawing/2014/main" id="{1552B619-AC6B-4E08-8866-25A0703D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607" y="2704004"/>
            <a:ext cx="5545393" cy="415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3CD966-EE1C-48AB-8F82-CE3ABA34B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290" y="3105325"/>
            <a:ext cx="4395019" cy="4663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best surfing spots in this side of Australia are located in something that is called the great ocean road. </a:t>
            </a:r>
          </a:p>
          <a:p>
            <a:pPr marL="0" indent="0">
              <a:buNone/>
            </a:pPr>
            <a:r>
              <a:rPr lang="en-US" dirty="0"/>
              <a:t>In order to access this part of the coastline one should drive from Melbourne to </a:t>
            </a:r>
            <a:r>
              <a:rPr lang="en-US" dirty="0" err="1"/>
              <a:t>Torquay</a:t>
            </a:r>
            <a:r>
              <a:rPr lang="en-US" dirty="0"/>
              <a:t>, or in my case if I’m traveling alone I’d probably use public transportation. </a:t>
            </a:r>
          </a:p>
        </p:txBody>
      </p:sp>
    </p:spTree>
    <p:extLst>
      <p:ext uri="{BB962C8B-B14F-4D97-AF65-F5344CB8AC3E}">
        <p14:creationId xmlns:p14="http://schemas.microsoft.com/office/powerpoint/2010/main" val="72610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8C3AA-1D38-4D5E-B80D-487B34FF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Access to surfing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064495-EC1B-4B70-9B6C-745513E5A8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79" t="30012" r="55914" b="11958"/>
          <a:stretch/>
        </p:blipFill>
        <p:spPr>
          <a:xfrm>
            <a:off x="6530770" y="2146988"/>
            <a:ext cx="4984955" cy="37832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B7A8CD-1BF7-4125-8E16-6D1753EBF658}"/>
              </a:ext>
            </a:extLst>
          </p:cNvPr>
          <p:cNvSpPr/>
          <p:nvPr/>
        </p:nvSpPr>
        <p:spPr>
          <a:xfrm>
            <a:off x="1793039" y="3337442"/>
            <a:ext cx="36552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ibm-plex-sans"/>
              </a:rPr>
              <a:t>Southern Cross Station is located in Docklands, so in order to go surfing I should stay close to this area</a:t>
            </a:r>
            <a:endParaRPr lang="en-US" b="1" i="0" dirty="0">
              <a:solidFill>
                <a:srgbClr val="000000"/>
              </a:solidFill>
              <a:effectLst/>
              <a:latin typeface="ibm-plex-san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2986EE-59E7-48E3-A09A-BFB27B9DE1D4}"/>
              </a:ext>
            </a:extLst>
          </p:cNvPr>
          <p:cNvSpPr/>
          <p:nvPr/>
        </p:nvSpPr>
        <p:spPr>
          <a:xfrm>
            <a:off x="8324850" y="2943225"/>
            <a:ext cx="1695450" cy="2190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5077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6782-A135-46FC-8D1D-704FED699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7676" y="2319337"/>
            <a:ext cx="3895724" cy="41814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Considering this, we immediately leave out of the conversation the following suburbs:</a:t>
            </a:r>
          </a:p>
          <a:p>
            <a:pPr marL="0" indent="0">
              <a:buNone/>
            </a:pPr>
            <a:endParaRPr lang="en-US" dirty="0"/>
          </a:p>
          <a:p>
            <a:r>
              <a:rPr lang="es-CL" dirty="0"/>
              <a:t>Kensington.</a:t>
            </a:r>
          </a:p>
          <a:p>
            <a:r>
              <a:rPr lang="es-CL" dirty="0" err="1"/>
              <a:t>Parkville</a:t>
            </a:r>
            <a:r>
              <a:rPr lang="es-CL" dirty="0"/>
              <a:t>.</a:t>
            </a:r>
          </a:p>
          <a:p>
            <a:r>
              <a:rPr lang="es-CL" dirty="0" err="1"/>
              <a:t>Flemington</a:t>
            </a:r>
            <a:r>
              <a:rPr lang="es-CL" dirty="0"/>
              <a:t>.</a:t>
            </a:r>
          </a:p>
          <a:p>
            <a:r>
              <a:rPr lang="es-CL" dirty="0"/>
              <a:t>Carlton North.</a:t>
            </a:r>
          </a:p>
          <a:p>
            <a:r>
              <a:rPr lang="es-CL" dirty="0"/>
              <a:t>Port Melbourne.</a:t>
            </a:r>
          </a:p>
          <a:p>
            <a:r>
              <a:rPr lang="es-CL" dirty="0"/>
              <a:t>Docklands (</a:t>
            </a:r>
            <a:r>
              <a:rPr lang="en-US" dirty="0"/>
              <a:t>also stays out given the noise of the train station).</a:t>
            </a:r>
          </a:p>
          <a:p>
            <a:pPr marL="0" indent="0">
              <a:buNone/>
            </a:pPr>
            <a:r>
              <a:rPr lang="es-CL" dirty="0"/>
              <a:t> </a:t>
            </a:r>
          </a:p>
          <a:p>
            <a:endParaRPr lang="es-CL" dirty="0"/>
          </a:p>
          <a:p>
            <a:endParaRPr lang="es-C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18946-2F14-45EA-8B7B-3CEB08404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70" t="37556" r="54910" b="22417"/>
          <a:stretch/>
        </p:blipFill>
        <p:spPr>
          <a:xfrm>
            <a:off x="714376" y="1962150"/>
            <a:ext cx="7074774" cy="489585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F3ADD08-DD91-488D-A5B8-AC6388B7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/>
          <a:p>
            <a:r>
              <a:rPr lang="en-US" b="1" dirty="0"/>
              <a:t>Access to surfing</a:t>
            </a:r>
          </a:p>
        </p:txBody>
      </p:sp>
    </p:spTree>
    <p:extLst>
      <p:ext uri="{BB962C8B-B14F-4D97-AF65-F5344CB8AC3E}">
        <p14:creationId xmlns:p14="http://schemas.microsoft.com/office/powerpoint/2010/main" val="490426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4B44A-B310-44B7-B42E-9F9F69A9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0175" y="504824"/>
            <a:ext cx="5495925" cy="781050"/>
          </a:xfrm>
        </p:spPr>
        <p:txBody>
          <a:bodyPr/>
          <a:lstStyle/>
          <a:p>
            <a:r>
              <a:rPr lang="en-US" b="1" dirty="0"/>
              <a:t>Accommodation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B3AAA-8870-4F6A-BBB7-B7AF00A5B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426" y="1533525"/>
            <a:ext cx="10020299" cy="428207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dirty="0"/>
              <a:t>I filtered the different suburbs of Melbourne by calculating the average price of a 3 bedroom accommodation.</a:t>
            </a:r>
          </a:p>
          <a:p>
            <a:pPr marL="0" indent="0">
              <a:buNone/>
            </a:pPr>
            <a:r>
              <a:rPr lang="en-US" sz="1500" dirty="0"/>
              <a:t>The table shows the price in descending order, leaving us with the following order:</a:t>
            </a:r>
          </a:p>
          <a:p>
            <a:pPr marL="0" indent="0">
              <a:buNone/>
            </a:pPr>
            <a:endParaRPr lang="es-CL" sz="1500" dirty="0"/>
          </a:p>
          <a:p>
            <a:pPr marL="0" indent="0">
              <a:buNone/>
            </a:pPr>
            <a:r>
              <a:rPr lang="es-CL" sz="1500" dirty="0"/>
              <a:t> </a:t>
            </a:r>
          </a:p>
          <a:p>
            <a:pPr marL="0" indent="0">
              <a:buNone/>
            </a:pPr>
            <a:r>
              <a:rPr lang="es-CL" sz="1500" dirty="0"/>
              <a:t>1. North Melbourne</a:t>
            </a:r>
          </a:p>
          <a:p>
            <a:pPr marL="0" indent="0">
              <a:buNone/>
            </a:pPr>
            <a:r>
              <a:rPr lang="es-CL" sz="1500" dirty="0"/>
              <a:t>2. West Melbourne</a:t>
            </a:r>
          </a:p>
          <a:p>
            <a:pPr marL="0" indent="0">
              <a:buNone/>
            </a:pPr>
            <a:r>
              <a:rPr lang="es-CL" sz="1500" dirty="0"/>
              <a:t>3. Carlton </a:t>
            </a:r>
          </a:p>
          <a:p>
            <a:pPr marL="0" indent="0">
              <a:buNone/>
            </a:pPr>
            <a:r>
              <a:rPr lang="es-CL" sz="1500" dirty="0"/>
              <a:t>4. Melbourne</a:t>
            </a:r>
          </a:p>
          <a:p>
            <a:pPr marL="0" indent="0">
              <a:buNone/>
            </a:pPr>
            <a:r>
              <a:rPr lang="es-CL" sz="1500" dirty="0"/>
              <a:t>5. </a:t>
            </a:r>
            <a:r>
              <a:rPr lang="es-CL" sz="1500" dirty="0" err="1"/>
              <a:t>Southbank</a:t>
            </a:r>
            <a:endParaRPr lang="es-CL" sz="1500" dirty="0"/>
          </a:p>
          <a:p>
            <a:pPr marL="0" indent="0">
              <a:buNone/>
            </a:pPr>
            <a:endParaRPr lang="es-CL" sz="1500" dirty="0"/>
          </a:p>
          <a:p>
            <a:pPr marL="0" indent="0">
              <a:buNone/>
            </a:pPr>
            <a:r>
              <a:rPr lang="en-US" sz="1500" dirty="0"/>
              <a:t>Given the low price on Southbank I’d leave it out,</a:t>
            </a:r>
          </a:p>
          <a:p>
            <a:pPr marL="0" indent="0">
              <a:buNone/>
            </a:pPr>
            <a:r>
              <a:rPr lang="en-US" sz="1500" dirty="0"/>
              <a:t>probably has the least appealing infrastructure.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1E43F1-F587-49E4-8084-4A1D7B9FE5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2" t="41204" r="73629" b="26578"/>
          <a:stretch/>
        </p:blipFill>
        <p:spPr>
          <a:xfrm>
            <a:off x="6086475" y="2924175"/>
            <a:ext cx="5934075" cy="306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58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8D606-0B49-4621-B2A0-617029664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714375"/>
            <a:ext cx="9601200" cy="942975"/>
          </a:xfrm>
        </p:spPr>
        <p:txBody>
          <a:bodyPr/>
          <a:lstStyle/>
          <a:p>
            <a:r>
              <a:rPr lang="en-AU" b="1" dirty="0"/>
              <a:t>Venues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03A93D-9112-433B-8130-264C0AC30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377" t="36156" r="41321" b="14689"/>
          <a:stretch/>
        </p:blipFill>
        <p:spPr>
          <a:xfrm>
            <a:off x="715702" y="2114550"/>
            <a:ext cx="11476298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53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D47E-17EA-4C87-9325-3F236691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976" y="412176"/>
            <a:ext cx="3200400" cy="885825"/>
          </a:xfrm>
        </p:spPr>
        <p:txBody>
          <a:bodyPr/>
          <a:lstStyle/>
          <a:p>
            <a:r>
              <a:rPr lang="en-AU" b="1" dirty="0"/>
              <a:t>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4DD1F-9C3D-4F5E-9FAB-6CA9547E3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976" y="1590675"/>
            <a:ext cx="5334000" cy="50768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the venues, let’s characterize our finalists:</a:t>
            </a:r>
          </a:p>
          <a:p>
            <a:pPr marL="0" indent="0">
              <a:buNone/>
            </a:pPr>
            <a:r>
              <a:rPr lang="en-US" dirty="0"/>
              <a:t>1. North Melbourne: The most expensive, has good coffee, pubs, light rail station, garden, pool, football stadium, park.  </a:t>
            </a:r>
          </a:p>
          <a:p>
            <a:pPr marL="0" indent="0">
              <a:buNone/>
            </a:pPr>
            <a:r>
              <a:rPr lang="en-US" dirty="0"/>
              <a:t>2. West Melbourne: Almost as pricy as North Melbourne, has good coffee, train station, a theater and dumplings/dim sum.</a:t>
            </a:r>
          </a:p>
          <a:p>
            <a:pPr marL="0" indent="0">
              <a:buNone/>
            </a:pPr>
            <a:r>
              <a:rPr lang="en-US" dirty="0"/>
              <a:t>3. Carlton: Seem bohemian, lots of restaurant (I prefer cooking to be honest), does have good coffee.</a:t>
            </a:r>
          </a:p>
          <a:p>
            <a:pPr marL="0" indent="0">
              <a:buNone/>
            </a:pPr>
            <a:r>
              <a:rPr lang="en-US" dirty="0"/>
              <a:t>4. Melbourne: Restaurants, coffee, bars, shopping mall. </a:t>
            </a:r>
          </a:p>
          <a:p>
            <a:pPr marL="0" indent="0">
              <a:buNone/>
            </a:pPr>
            <a:endParaRPr lang="es-C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C5C35D-00E5-4355-AF58-8F1B10E17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97" t="47427" r="63878" b="28241"/>
          <a:stretch/>
        </p:blipFill>
        <p:spPr>
          <a:xfrm>
            <a:off x="914400" y="1695450"/>
            <a:ext cx="4860057" cy="427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41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62DBB-6906-40CC-A674-22EA7E61F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7155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E65E1-DA1C-48E6-8EB6-C55548FE0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410700" cy="3581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Given my own particular preferences I’d probably go for either North or West Melbourne. </a:t>
            </a:r>
          </a:p>
          <a:p>
            <a:r>
              <a:rPr lang="en-US" dirty="0"/>
              <a:t>North Melbourne is the most expensive out of the candidates but it’s not by much. It has green areas and good coffee that for me is a must. Its also close to the train station.</a:t>
            </a:r>
          </a:p>
          <a:p>
            <a:r>
              <a:rPr lang="en-US" dirty="0"/>
              <a:t>West Melbourne would be my second pick, its close to North Melbourne (park/green areas) and closer to the train station, has good street food that I tend to buy more than restaurants and even has a theater.</a:t>
            </a:r>
          </a:p>
          <a:p>
            <a:r>
              <a:rPr lang="en-US" dirty="0"/>
              <a:t>Given this and all the reasons mentioned before I’d pick North Melbourne, followed closely by West Melbourne.</a:t>
            </a:r>
          </a:p>
          <a:p>
            <a:pPr marL="0" indent="0">
              <a:buNone/>
            </a:pP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89366729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109</TotalTime>
  <Words>482</Words>
  <Application>Microsoft Office PowerPoint</Application>
  <PresentationFormat>Widescreen</PresentationFormat>
  <Paragraphs>50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Franklin Gothic Book</vt:lpstr>
      <vt:lpstr>ibm-plex-sans</vt:lpstr>
      <vt:lpstr>Crop</vt:lpstr>
      <vt:lpstr>The Battle of Neighborhoods</vt:lpstr>
      <vt:lpstr>Description of the Problem and Background </vt:lpstr>
      <vt:lpstr>Great Ocean Road</vt:lpstr>
      <vt:lpstr>Access to surfing</vt:lpstr>
      <vt:lpstr>Access to surfing</vt:lpstr>
      <vt:lpstr>Accommodation</vt:lpstr>
      <vt:lpstr>Venues</vt:lpstr>
      <vt:lpstr>Venues</vt:lpstr>
      <vt:lpstr>Results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Puga, Mariano</dc:creator>
  <cp:lastModifiedBy>Puga, Mariano</cp:lastModifiedBy>
  <cp:revision>21</cp:revision>
  <dcterms:created xsi:type="dcterms:W3CDTF">2020-08-05T02:11:52Z</dcterms:created>
  <dcterms:modified xsi:type="dcterms:W3CDTF">2020-08-05T04:01:48Z</dcterms:modified>
</cp:coreProperties>
</file>